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54ED89-0CC1-435E-81BF-76EC53726058}" type="datetimeFigureOut">
              <a:rPr lang="en-GB" smtClean="0"/>
              <a:t>28/11/2017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7496B6-9760-4C54-941B-A32E1D3A76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85867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785D1-0F81-4B6E-AFB0-F92AC7EAD00F}" type="datetimeFigureOut">
              <a:rPr lang="en-GB" smtClean="0"/>
              <a:t>28/11/2017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76632-A14D-48B6-ACE1-AF712D161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53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2ED0CCD1-486B-4D1C-94DE-F9C29DF2546D}" type="datetimeFigureOut">
              <a:rPr lang="en-GB" smtClean="0"/>
              <a:pPr/>
              <a:t>28/11/2017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D0B4D239-2BE5-4AAE-AA7C-B6CF48B2BB9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098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28/11/2017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28/11/2017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28/11/2017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0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28/11/2017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1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28/11/2017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8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28/11/2017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5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28/11/2017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78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28/11/2017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10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28/11/2017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742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28/11/2017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29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470025"/>
          </a:xfrm>
        </p:spPr>
        <p:txBody>
          <a:bodyPr/>
          <a:lstStyle/>
          <a:p>
            <a:r>
              <a:rPr lang="en-GB" dirty="0" smtClean="0"/>
              <a:t>Getting to know each other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501008"/>
            <a:ext cx="7776864" cy="1752600"/>
          </a:xfrm>
        </p:spPr>
        <p:txBody>
          <a:bodyPr>
            <a:normAutofit/>
          </a:bodyPr>
          <a:lstStyle/>
          <a:p>
            <a:pPr algn="l"/>
            <a:r>
              <a:rPr lang="en-GB" dirty="0" smtClean="0">
                <a:solidFill>
                  <a:schemeClr val="tx1"/>
                </a:solidFill>
              </a:rPr>
              <a:t>LO: 	To listen actively and respectfully </a:t>
            </a:r>
          </a:p>
          <a:p>
            <a:pPr algn="l"/>
            <a:r>
              <a:rPr lang="en-GB" dirty="0">
                <a:solidFill>
                  <a:schemeClr val="tx1"/>
                </a:solidFill>
              </a:rPr>
              <a:t>	</a:t>
            </a:r>
            <a:r>
              <a:rPr lang="en-GB" dirty="0" smtClean="0">
                <a:solidFill>
                  <a:schemeClr val="tx1"/>
                </a:solidFill>
              </a:rPr>
              <a:t>To get to know the members of 	the group	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69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pPr algn="l"/>
            <a:r>
              <a:rPr lang="en-GB" dirty="0" smtClean="0"/>
              <a:t>TASK: Create a presentation about yourself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5338936" cy="4065315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chemeClr val="tx1"/>
                </a:solidFill>
              </a:rPr>
              <a:t>Success Criteria: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Well presented (we will use some for display)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Detailed and accurate information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Be honest! 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Drawing looks like you </a:t>
            </a: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70" t="20868" r="30398" b="9814"/>
          <a:stretch/>
        </p:blipFill>
        <p:spPr bwMode="auto">
          <a:xfrm>
            <a:off x="6169411" y="2197759"/>
            <a:ext cx="2455355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062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Plenary: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Each student (and teacher) will come to the front and will share 3 parts of their presentation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The last speaker will select which 3 parts of the presentation need to be presented to the group by asking 3 questions e.g. What would your friends say about you?  What is your ambition?  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7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owerpoin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 Powerpoint Template</Template>
  <TotalTime>31</TotalTime>
  <Words>96</Words>
  <Application>Microsoft Office PowerPoint</Application>
  <PresentationFormat>On-screen Show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Blank Powerpoint Template</vt:lpstr>
      <vt:lpstr>Getting to know each other</vt:lpstr>
      <vt:lpstr>TASK: Create a presentation about yourself </vt:lpstr>
      <vt:lpstr>Plenary: 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Ms K. Mitchell</dc:creator>
  <cp:lastModifiedBy>Ms K. Mitchell</cp:lastModifiedBy>
  <cp:revision>7</cp:revision>
  <dcterms:created xsi:type="dcterms:W3CDTF">2016-07-20T12:38:42Z</dcterms:created>
  <dcterms:modified xsi:type="dcterms:W3CDTF">2017-11-28T16:52:15Z</dcterms:modified>
</cp:coreProperties>
</file>